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1"/>
  </p:notesMasterIdLst>
  <p:handoutMasterIdLst>
    <p:handoutMasterId r:id="rId22"/>
  </p:handoutMasterIdLst>
  <p:sldIdLst>
    <p:sldId id="262" r:id="rId2"/>
    <p:sldId id="257" r:id="rId3"/>
    <p:sldId id="258" r:id="rId4"/>
    <p:sldId id="265" r:id="rId5"/>
    <p:sldId id="266" r:id="rId6"/>
    <p:sldId id="259" r:id="rId7"/>
    <p:sldId id="267" r:id="rId8"/>
    <p:sldId id="268" r:id="rId9"/>
    <p:sldId id="260" r:id="rId10"/>
    <p:sldId id="269" r:id="rId11"/>
    <p:sldId id="270" r:id="rId12"/>
    <p:sldId id="261" r:id="rId13"/>
    <p:sldId id="271" r:id="rId14"/>
    <p:sldId id="273" r:id="rId15"/>
    <p:sldId id="277" r:id="rId16"/>
    <p:sldId id="278" r:id="rId17"/>
    <p:sldId id="275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5CA1EFF-2E04-4889-B4DB-5F5752DF3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18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ACA1123-B244-4552-A939-90C8BF334BC0}" type="datetimeFigureOut">
              <a:rPr lang="en-US"/>
              <a:pPr>
                <a:defRPr/>
              </a:pPr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FD3A7DE-4920-42F2-98F3-5BEE08558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17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DF7937C-DCC8-4D72-8277-A842FC2434AF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4C64F3D-427D-4DCA-80B2-1E508A9ABA54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A0CE309-CAB9-4848-BA46-DA6FBEF3C021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E02053C-9B34-4363-8708-4A62987FD21F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74B23EE-3769-499E-92B4-C87C52BB6038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2BE6499-2A24-4F43-BA10-7629114F8E45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96AC2DF-FED5-4FAE-8C35-4F018077C12B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15F9838-D0DB-4F64-B9C9-74186F3B838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189C275-330A-4905-88E0-4BE21F10F983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30F28E8-5921-44FB-A251-420FB220FAE6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FFFD655-2A18-483B-AAB2-DB8CE865932A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BAFC94B-28AC-49A3-B9C5-5FEC60B20431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E04B266-4ADB-4B06-81A2-C2C1E5312D6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E7B634E-79DE-42F1-91E0-D29EEBEADB18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3173DB4-6B4C-4006-88C8-07B6AF36E839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AEB2D-EB77-489C-9DDE-6AA03A690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86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48F51-50AF-4C88-AFC2-8B9302EC5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2566A-7D9E-4623-96D7-4A55C7946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1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FE153-986D-4FBC-AFDA-29AB1AAC0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4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ED20D-4024-44FB-B6FA-8FF444717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07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F4BEF-D05B-4171-BB32-B73CE900A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8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5705F-5441-4BD1-9D83-568EB4364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8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E1876-4E86-4C48-9649-ECBD65EC7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9016A-8766-4139-9DB1-486164020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2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E77CF-1CA4-41A1-85E0-96672CD94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6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1E009-4D38-4C30-947E-56C5DEB81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9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6CD766D-8EE1-4540-8B4E-44943320D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1" r:id="rId4"/>
    <p:sldLayoutId id="2147483727" r:id="rId5"/>
    <p:sldLayoutId id="2147483722" r:id="rId6"/>
    <p:sldLayoutId id="2147483728" r:id="rId7"/>
    <p:sldLayoutId id="2147483729" r:id="rId8"/>
    <p:sldLayoutId id="2147483730" r:id="rId9"/>
    <p:sldLayoutId id="2147483723" r:id="rId10"/>
    <p:sldLayoutId id="214748373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z="7700" smtClean="0"/>
          </a:p>
          <a:p>
            <a:pPr lvl="4" algn="ctr">
              <a:buFont typeface="Wingdings" pitchFamily="2" charset="2"/>
              <a:buNone/>
            </a:pPr>
            <a:r>
              <a:rPr lang="en-US" sz="6000" smtClean="0"/>
              <a:t>     </a:t>
            </a:r>
            <a:endParaRPr lang="en-US" sz="9600" b="1" smtClean="0">
              <a:latin typeface="Tall Paul" pitchFamily="2" charset="0"/>
            </a:endParaRPr>
          </a:p>
        </p:txBody>
      </p:sp>
      <p:sp>
        <p:nvSpPr>
          <p:cNvPr id="11267" name="WordArt 6"/>
          <p:cNvSpPr>
            <a:spLocks noChangeArrowheads="1" noChangeShapeType="1" noTextEdit="1"/>
          </p:cNvSpPr>
          <p:nvPr/>
        </p:nvSpPr>
        <p:spPr bwMode="auto">
          <a:xfrm>
            <a:off x="3276600" y="4495800"/>
            <a:ext cx="5510213" cy="17240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9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39639D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LINE</a:t>
            </a:r>
          </a:p>
        </p:txBody>
      </p:sp>
      <p:pic>
        <p:nvPicPr>
          <p:cNvPr id="11268" name="Picture 4" descr="Raspberry-Kisses-557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45862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28600" y="2895600"/>
            <a:ext cx="1524000" cy="1588"/>
          </a:xfrm>
          <a:prstGeom prst="straightConnector1">
            <a:avLst/>
          </a:prstGeom>
          <a:ln w="889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" y="2667000"/>
            <a:ext cx="1524000" cy="1588"/>
          </a:xfrm>
          <a:prstGeom prst="straightConnector1">
            <a:avLst/>
          </a:prstGeom>
          <a:ln w="889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8600" y="2438400"/>
            <a:ext cx="1524000" cy="1588"/>
          </a:xfrm>
          <a:prstGeom prst="straightConnector1">
            <a:avLst/>
          </a:prstGeom>
          <a:ln w="889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28600" y="2133600"/>
            <a:ext cx="1524000" cy="1588"/>
          </a:xfrm>
          <a:prstGeom prst="straightConnector1">
            <a:avLst/>
          </a:prstGeom>
          <a:ln w="889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981200" y="2514600"/>
            <a:ext cx="3657600" cy="990600"/>
          </a:xfrm>
          <a:prstGeom prst="straightConnector1">
            <a:avLst/>
          </a:prstGeom>
          <a:ln w="889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l_sna0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191000" cy="5410200"/>
          </a:xfrm>
          <a:noFill/>
        </p:spPr>
      </p:pic>
      <p:pic>
        <p:nvPicPr>
          <p:cNvPr id="20483" name="Picture 5" descr="l_sky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1265238"/>
            <a:ext cx="4359275" cy="559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TheFloating20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4411663" cy="4518025"/>
          </a:xfrm>
        </p:spPr>
      </p:pic>
      <p:pic>
        <p:nvPicPr>
          <p:cNvPr id="21507" name="Picture 5" descr="stairs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5413" y="228600"/>
            <a:ext cx="3938587" cy="510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Line Directions - Curved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1295400"/>
            <a:ext cx="4338638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dirty="0" smtClean="0"/>
              <a:t>Change direction gradually and continuously along their path.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Feeling of playful, graceful, and feminine, </a:t>
            </a:r>
          </a:p>
          <a:p>
            <a:pPr>
              <a:lnSpc>
                <a:spcPct val="80000"/>
              </a:lnSpc>
            </a:pPr>
            <a:r>
              <a:rPr lang="en-US" sz="2200" b="1" dirty="0" smtClean="0"/>
              <a:t>Upward curves</a:t>
            </a:r>
            <a:r>
              <a:rPr lang="en-US" sz="2200" dirty="0" smtClean="0"/>
              <a:t> – uplift and inspire</a:t>
            </a:r>
          </a:p>
          <a:p>
            <a:pPr>
              <a:lnSpc>
                <a:spcPct val="80000"/>
              </a:lnSpc>
            </a:pPr>
            <a:r>
              <a:rPr lang="en-US" sz="2200" b="1" dirty="0" smtClean="0"/>
              <a:t>Horizontal curves</a:t>
            </a:r>
            <a:r>
              <a:rPr lang="en-US" sz="2200" dirty="0" smtClean="0"/>
              <a:t> – gentleness, femininity, relaxed</a:t>
            </a:r>
          </a:p>
          <a:p>
            <a:pPr>
              <a:lnSpc>
                <a:spcPct val="80000"/>
              </a:lnSpc>
            </a:pPr>
            <a:r>
              <a:rPr lang="en-US" sz="2200" b="1" dirty="0" smtClean="0"/>
              <a:t>Large Downward curves</a:t>
            </a:r>
            <a:r>
              <a:rPr lang="en-US" sz="2200" dirty="0" smtClean="0"/>
              <a:t> – express seriousness and sadness</a:t>
            </a:r>
          </a:p>
          <a:p>
            <a:pPr>
              <a:lnSpc>
                <a:spcPct val="80000"/>
              </a:lnSpc>
            </a:pPr>
            <a:r>
              <a:rPr lang="en-US" sz="2200" b="1" dirty="0" smtClean="0"/>
              <a:t>Small curves</a:t>
            </a:r>
            <a:r>
              <a:rPr lang="en-US" sz="2200" dirty="0" smtClean="0"/>
              <a:t> – playfulness and </a:t>
            </a:r>
            <a:r>
              <a:rPr lang="en-US" sz="2200" b="1" dirty="0" smtClean="0"/>
              <a:t>Wide and sweeping</a:t>
            </a:r>
            <a:r>
              <a:rPr lang="en-US" sz="2200" dirty="0" smtClean="0"/>
              <a:t> – appear graceful</a:t>
            </a:r>
          </a:p>
          <a:p>
            <a:pPr>
              <a:lnSpc>
                <a:spcPct val="80000"/>
              </a:lnSpc>
            </a:pPr>
            <a:r>
              <a:rPr lang="en-US" sz="2200" b="1" dirty="0" smtClean="0"/>
              <a:t>Tight and spirals</a:t>
            </a:r>
            <a:r>
              <a:rPr lang="en-US" sz="2200" dirty="0" smtClean="0"/>
              <a:t> – feeling of liveliness.</a:t>
            </a:r>
          </a:p>
          <a:p>
            <a:pPr>
              <a:lnSpc>
                <a:spcPct val="80000"/>
              </a:lnSpc>
            </a:pPr>
            <a:endParaRPr lang="en-US" sz="2100" dirty="0" smtClean="0"/>
          </a:p>
        </p:txBody>
      </p:sp>
      <p:sp>
        <p:nvSpPr>
          <p:cNvPr id="22532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3" name="Freeform 4"/>
          <p:cNvSpPr>
            <a:spLocks/>
          </p:cNvSpPr>
          <p:nvPr/>
        </p:nvSpPr>
        <p:spPr bwMode="auto">
          <a:xfrm>
            <a:off x="6400800" y="228600"/>
            <a:ext cx="2057400" cy="1219200"/>
          </a:xfrm>
          <a:custGeom>
            <a:avLst/>
            <a:gdLst>
              <a:gd name="T0" fmla="*/ 2147483647 w 3240"/>
              <a:gd name="T1" fmla="*/ 2147483647 h 1920"/>
              <a:gd name="T2" fmla="*/ 2147483647 w 3240"/>
              <a:gd name="T3" fmla="*/ 2147483647 h 1920"/>
              <a:gd name="T4" fmla="*/ 0 w 3240"/>
              <a:gd name="T5" fmla="*/ 2147483647 h 1920"/>
              <a:gd name="T6" fmla="*/ 2147483647 w 3240"/>
              <a:gd name="T7" fmla="*/ 2147483647 h 1920"/>
              <a:gd name="T8" fmla="*/ 2147483647 w 3240"/>
              <a:gd name="T9" fmla="*/ 2147483647 h 1920"/>
              <a:gd name="T10" fmla="*/ 2147483647 w 3240"/>
              <a:gd name="T11" fmla="*/ 2147483647 h 1920"/>
              <a:gd name="T12" fmla="*/ 2147483647 w 3240"/>
              <a:gd name="T13" fmla="*/ 2147483647 h 1920"/>
              <a:gd name="T14" fmla="*/ 2147483647 w 3240"/>
              <a:gd name="T15" fmla="*/ 2147483647 h 1920"/>
              <a:gd name="T16" fmla="*/ 2147483647 w 3240"/>
              <a:gd name="T17" fmla="*/ 2147483647 h 1920"/>
              <a:gd name="T18" fmla="*/ 2147483647 w 3240"/>
              <a:gd name="T19" fmla="*/ 2147483647 h 1920"/>
              <a:gd name="T20" fmla="*/ 2147483647 w 3240"/>
              <a:gd name="T21" fmla="*/ 2147483647 h 1920"/>
              <a:gd name="T22" fmla="*/ 2147483647 w 3240"/>
              <a:gd name="T23" fmla="*/ 2147483647 h 19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40"/>
              <a:gd name="T37" fmla="*/ 0 h 1920"/>
              <a:gd name="T38" fmla="*/ 3240 w 3240"/>
              <a:gd name="T39" fmla="*/ 1920 h 19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40" h="1920">
                <a:moveTo>
                  <a:pt x="2160" y="390"/>
                </a:moveTo>
                <a:cubicBezTo>
                  <a:pt x="1620" y="825"/>
                  <a:pt x="1080" y="1260"/>
                  <a:pt x="720" y="1290"/>
                </a:cubicBezTo>
                <a:cubicBezTo>
                  <a:pt x="360" y="1320"/>
                  <a:pt x="0" y="690"/>
                  <a:pt x="0" y="570"/>
                </a:cubicBezTo>
                <a:cubicBezTo>
                  <a:pt x="0" y="450"/>
                  <a:pt x="540" y="600"/>
                  <a:pt x="720" y="570"/>
                </a:cubicBezTo>
                <a:cubicBezTo>
                  <a:pt x="900" y="540"/>
                  <a:pt x="960" y="420"/>
                  <a:pt x="1080" y="390"/>
                </a:cubicBezTo>
                <a:cubicBezTo>
                  <a:pt x="1200" y="360"/>
                  <a:pt x="1110" y="270"/>
                  <a:pt x="1440" y="390"/>
                </a:cubicBezTo>
                <a:cubicBezTo>
                  <a:pt x="1770" y="510"/>
                  <a:pt x="2880" y="1170"/>
                  <a:pt x="3060" y="1110"/>
                </a:cubicBezTo>
                <a:cubicBezTo>
                  <a:pt x="3240" y="1050"/>
                  <a:pt x="2850" y="0"/>
                  <a:pt x="2520" y="30"/>
                </a:cubicBezTo>
                <a:cubicBezTo>
                  <a:pt x="2190" y="60"/>
                  <a:pt x="1200" y="990"/>
                  <a:pt x="1080" y="1290"/>
                </a:cubicBezTo>
                <a:cubicBezTo>
                  <a:pt x="960" y="1590"/>
                  <a:pt x="1710" y="1920"/>
                  <a:pt x="1800" y="1830"/>
                </a:cubicBezTo>
                <a:cubicBezTo>
                  <a:pt x="1890" y="1740"/>
                  <a:pt x="1830" y="900"/>
                  <a:pt x="1620" y="750"/>
                </a:cubicBezTo>
                <a:cubicBezTo>
                  <a:pt x="1410" y="600"/>
                  <a:pt x="660" y="840"/>
                  <a:pt x="540" y="93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4" name="Picture 6" descr="l_REN6032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49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l_ate0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3429000" cy="4495800"/>
          </a:xfrm>
          <a:noFill/>
        </p:spPr>
      </p:pic>
      <p:pic>
        <p:nvPicPr>
          <p:cNvPr id="23555" name="Picture 5" descr="l_DSH5007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28800"/>
            <a:ext cx="52197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Group Design Challenge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752600"/>
            <a:ext cx="4343400" cy="4267200"/>
          </a:xfrm>
        </p:spPr>
        <p:txBody>
          <a:bodyPr/>
          <a:lstStyle/>
          <a:p>
            <a:r>
              <a:rPr lang="en-US" sz="2000" dirty="0" smtClean="0"/>
              <a:t>Your entryway in your new home extends 2 stories high.  </a:t>
            </a:r>
          </a:p>
          <a:p>
            <a:r>
              <a:rPr lang="en-US" sz="2000" dirty="0" smtClean="0"/>
              <a:t>Suggest furnishings, flooring, ceiling paint, and wall coverings that will visually minimize the height and the great open space.</a:t>
            </a:r>
          </a:p>
          <a:p>
            <a:r>
              <a:rPr lang="en-US" sz="2000" dirty="0" smtClean="0"/>
              <a:t>Describe your design process including  what lines would be created in this area and how they would help.</a:t>
            </a:r>
          </a:p>
          <a:p>
            <a:r>
              <a:rPr lang="en-US" sz="2000" dirty="0" smtClean="0"/>
              <a:t>Present your design ideas to the class.</a:t>
            </a:r>
          </a:p>
        </p:txBody>
      </p:sp>
      <p:pic>
        <p:nvPicPr>
          <p:cNvPr id="26628" name="Picture 4" descr="E:\DCIM\100CANON\IMG_17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828800"/>
            <a:ext cx="3200400" cy="42672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:\DCIM\100CANON\IMG_17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81000"/>
            <a:ext cx="6019800" cy="6400800"/>
          </a:xfrm>
          <a:noFill/>
        </p:spPr>
      </p:pic>
    </p:spTree>
    <p:extLst>
      <p:ext uri="{BB962C8B-B14F-4D97-AF65-F5344CB8AC3E}">
        <p14:creationId xmlns:p14="http://schemas.microsoft.com/office/powerpoint/2010/main" val="2142750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DCIM\100CANON\IMG_17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100" y="533400"/>
            <a:ext cx="3771900" cy="601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8448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3" descr="E:\DCIM\100CANON\IMG_17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81000"/>
            <a:ext cx="8496300" cy="63246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YOUR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382000" cy="47244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/>
              <a:t>Create a word document.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Find the following items for the entryway. Your goal is to minimize the height of the great open space.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Find items using google images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Paste items onto the word document.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Describe your design process including what lines would be created in this area and how they would help.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You will present your design ideas to the entire class.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9560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1000"/>
            <a:ext cx="86868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Find the following items: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133600"/>
            <a:ext cx="5410200" cy="4724400"/>
          </a:xfrm>
        </p:spPr>
        <p:txBody>
          <a:bodyPr/>
          <a:lstStyle/>
          <a:p>
            <a:r>
              <a:rPr lang="en-US" sz="5400" dirty="0" smtClean="0"/>
              <a:t>Furnishings</a:t>
            </a:r>
            <a:endParaRPr lang="en-US" sz="5400" dirty="0"/>
          </a:p>
          <a:p>
            <a:r>
              <a:rPr lang="en-US" sz="5400" dirty="0"/>
              <a:t>Flooring</a:t>
            </a:r>
          </a:p>
          <a:p>
            <a:r>
              <a:rPr lang="en-US" sz="5400" dirty="0"/>
              <a:t>Ceiling paint color</a:t>
            </a:r>
          </a:p>
          <a:p>
            <a:r>
              <a:rPr lang="en-US" sz="5400" dirty="0"/>
              <a:t>Wall coverings</a:t>
            </a:r>
          </a:p>
        </p:txBody>
      </p:sp>
    </p:spTree>
    <p:extLst>
      <p:ext uri="{BB962C8B-B14F-4D97-AF65-F5344CB8AC3E}">
        <p14:creationId xmlns:p14="http://schemas.microsoft.com/office/powerpoint/2010/main" val="3168072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Definition of 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dirty="0" smtClean="0"/>
          </a:p>
          <a:p>
            <a:r>
              <a:rPr lang="en-US" dirty="0" smtClean="0"/>
              <a:t>An element in a room that moves the eye by connecting two points</a:t>
            </a:r>
          </a:p>
          <a:p>
            <a:r>
              <a:rPr lang="en-US" dirty="0" smtClean="0"/>
              <a:t>Describes the outline of a shape</a:t>
            </a:r>
          </a:p>
          <a:p>
            <a:r>
              <a:rPr lang="en-US" dirty="0" smtClean="0"/>
              <a:t>Separates or unifies space</a:t>
            </a:r>
          </a:p>
          <a:p>
            <a:r>
              <a:rPr lang="en-US" dirty="0" smtClean="0"/>
              <a:t>Each type creates its own feelings or messages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Line Directions - Horizontal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86800" cy="4525962"/>
          </a:xfrm>
        </p:spPr>
        <p:txBody>
          <a:bodyPr/>
          <a:lstStyle/>
          <a:p>
            <a:r>
              <a:rPr lang="en-US" sz="2800" dirty="0" smtClean="0"/>
              <a:t>Follow the horizon  _______________</a:t>
            </a:r>
          </a:p>
          <a:p>
            <a:r>
              <a:rPr lang="en-US" sz="2800" dirty="0" smtClean="0"/>
              <a:t>They create a feeling of restful, quiet, peace, relaxing, sturdy, informal – especially if they are long.              (Calm Lake)</a:t>
            </a:r>
          </a:p>
          <a:p>
            <a:r>
              <a:rPr lang="en-US" sz="2800" dirty="0" smtClean="0"/>
              <a:t>Ex: Low ceilings, broad openings, stretched out furniture</a:t>
            </a:r>
          </a:p>
        </p:txBody>
      </p:sp>
      <p:pic>
        <p:nvPicPr>
          <p:cNvPr id="13316" name="Picture 13" descr="l_bt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86200"/>
            <a:ext cx="2819400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l_spi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ss_SIP9220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192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gI_HSBCMC2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48188" cy="4419600"/>
          </a:xfrm>
          <a:noFill/>
        </p:spPr>
      </p:pic>
      <p:pic>
        <p:nvPicPr>
          <p:cNvPr id="15363" name="Picture 5" descr="desig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49"/>
          <a:stretch>
            <a:fillRect/>
          </a:stretch>
        </p:blipFill>
        <p:spPr bwMode="auto">
          <a:xfrm>
            <a:off x="4805363" y="1905000"/>
            <a:ext cx="433863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Line Directions - Vertical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447800"/>
            <a:ext cx="4262438" cy="4267200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Run straight up and down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Create a feeling of strength, dignity, formality, loftiness, assurance, height, and emphasis.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Ex: High ceilings, tall doors and windows, upright furniture placement.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</p:txBody>
      </p:sp>
      <p:sp>
        <p:nvSpPr>
          <p:cNvPr id="16388" name="Line 10"/>
          <p:cNvSpPr>
            <a:spLocks noChangeShapeType="1"/>
          </p:cNvSpPr>
          <p:nvPr/>
        </p:nvSpPr>
        <p:spPr bwMode="auto">
          <a:xfrm>
            <a:off x="7391400" y="304800"/>
            <a:ext cx="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89" name="Picture 12" descr="l_lig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44" y="1600200"/>
            <a:ext cx="45720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l_TDH70578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813175" cy="6858000"/>
          </a:xfrm>
          <a:noFill/>
        </p:spPr>
      </p:pic>
      <p:pic>
        <p:nvPicPr>
          <p:cNvPr id="17411" name="Picture 5" descr="l_sip8899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457200"/>
            <a:ext cx="46958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l_gra0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"/>
            <a:ext cx="3733800" cy="4343400"/>
          </a:xfrm>
          <a:noFill/>
        </p:spPr>
      </p:pic>
      <p:pic>
        <p:nvPicPr>
          <p:cNvPr id="18435" name="Picture 5" descr="l_ami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05000"/>
            <a:ext cx="5257800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400" smtClean="0"/>
              <a:t>Line Directions – Diagonal / Angled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1752600"/>
            <a:ext cx="4338638" cy="4267200"/>
          </a:xfrm>
        </p:spPr>
        <p:txBody>
          <a:bodyPr/>
          <a:lstStyle/>
          <a:p>
            <a:r>
              <a:rPr lang="en-US" dirty="0" smtClean="0"/>
              <a:t>Slants or run at an angle</a:t>
            </a:r>
          </a:p>
          <a:p>
            <a:r>
              <a:rPr lang="en-US" dirty="0" smtClean="0"/>
              <a:t>Suggest direction, movement, activity, and energy.  </a:t>
            </a:r>
          </a:p>
          <a:p>
            <a:r>
              <a:rPr lang="en-US" dirty="0" smtClean="0"/>
              <a:t>Ex: Sloping ceilings, furniture placement</a:t>
            </a:r>
          </a:p>
        </p:txBody>
      </p:sp>
      <p:sp>
        <p:nvSpPr>
          <p:cNvPr id="19460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 flipH="1">
            <a:off x="5715000" y="1828800"/>
            <a:ext cx="6858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2" name="Picture 5" descr="l_TDH7071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1752600"/>
            <a:ext cx="43973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497</TotalTime>
  <Words>377</Words>
  <Application>Microsoft Office PowerPoint</Application>
  <PresentationFormat>On-screen Show (4:3)</PresentationFormat>
  <Paragraphs>61</Paragraphs>
  <Slides>19</Slides>
  <Notes>15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Calibri</vt:lpstr>
      <vt:lpstr>Franklin Gothic Book</vt:lpstr>
      <vt:lpstr>Franklin Gothic Medium</vt:lpstr>
      <vt:lpstr>Tall Paul</vt:lpstr>
      <vt:lpstr>Verdana</vt:lpstr>
      <vt:lpstr>Wingdings</vt:lpstr>
      <vt:lpstr>Wingdings 2</vt:lpstr>
      <vt:lpstr>Trek</vt:lpstr>
      <vt:lpstr>PowerPoint Presentation</vt:lpstr>
      <vt:lpstr>Definition of LINE</vt:lpstr>
      <vt:lpstr>Line Directions - Horizontal</vt:lpstr>
      <vt:lpstr>PowerPoint Presentation</vt:lpstr>
      <vt:lpstr>PowerPoint Presentation</vt:lpstr>
      <vt:lpstr>Line Directions - Vertical</vt:lpstr>
      <vt:lpstr>PowerPoint Presentation</vt:lpstr>
      <vt:lpstr>PowerPoint Presentation</vt:lpstr>
      <vt:lpstr>Line Directions – Diagonal / Angled</vt:lpstr>
      <vt:lpstr>PowerPoint Presentation</vt:lpstr>
      <vt:lpstr>PowerPoint Presentation</vt:lpstr>
      <vt:lpstr>Line Directions - Curved</vt:lpstr>
      <vt:lpstr>PowerPoint Presentation</vt:lpstr>
      <vt:lpstr>Group Design Challenge</vt:lpstr>
      <vt:lpstr>PowerPoint Presentation</vt:lpstr>
      <vt:lpstr>PowerPoint Presentation</vt:lpstr>
      <vt:lpstr>PowerPoint Presentation</vt:lpstr>
      <vt:lpstr>YOUR ASSIGNMENT</vt:lpstr>
      <vt:lpstr>Find the following items: </vt:lpstr>
    </vt:vector>
  </TitlesOfParts>
  <Company>WSD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Design</dc:title>
  <dc:creator>User</dc:creator>
  <cp:lastModifiedBy>LINGSCHEIT, DENISE</cp:lastModifiedBy>
  <cp:revision>66</cp:revision>
  <dcterms:created xsi:type="dcterms:W3CDTF">2007-08-24T16:23:39Z</dcterms:created>
  <dcterms:modified xsi:type="dcterms:W3CDTF">2017-10-16T20:40:27Z</dcterms:modified>
</cp:coreProperties>
</file>